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0AEDE-E8CF-45FD-8E45-D98901C4D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82F036-023B-4246-9910-CCF8F6A14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DB1FFB-2969-4947-A75A-5308D4C3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7F3C-0760-49B7-A084-8D06E2139AF1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F678EF-BCD2-4661-ADE8-191C6900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5A8F16-0A12-4A8D-AE2E-E08C5198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0F76-62C9-41B8-9C06-E89A7D28A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65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F6EBA0-F24E-41BF-9ADD-7925B9C6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8ACA3D-61D0-476B-A940-83EACAF0B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199D50-69ED-4C41-965B-033B7EEA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7F3C-0760-49B7-A084-8D06E2139AF1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7CAB82-F8A3-4A09-8132-03214DE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E7CEDC-B0BB-4638-9448-E6C6D471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0F76-62C9-41B8-9C06-E89A7D28A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82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DF21A71-46EC-44CC-80F1-775105272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D90E4E-19A9-4ACA-A379-A2B694D64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9B10AA-E5AF-43E2-ACF6-7EDC7BB7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7F3C-0760-49B7-A084-8D06E2139AF1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392DF0-47C3-48BC-9770-A7822D6B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9393B7-DB41-45E1-BF7C-DBEFBCEC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0F76-62C9-41B8-9C06-E89A7D28A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04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4995D8-B7E3-489C-BB64-F4C79B90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D4C7C6-9C06-4926-BEF7-847279500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9A72A4-83A4-4BDE-9D91-0894DBCC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7F3C-0760-49B7-A084-8D06E2139AF1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9EAF80-06CC-44BF-999A-253E1882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FF5F9D-F506-4AC4-B06C-4AB3C44B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0F76-62C9-41B8-9C06-E89A7D28A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2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026389-35BD-4393-963C-C14364CA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CBC23F-C489-45C0-836F-418F831BB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18CAB8-9B6B-45FC-ACD9-D722C22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7F3C-0760-49B7-A084-8D06E2139AF1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B2F456-4340-4DD1-BEAE-64B371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908E67-8355-46F3-A046-48957741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0F76-62C9-41B8-9C06-E89A7D28A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91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0048CF-7F87-45DD-86F8-AB56B803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628EF3-A143-4EF2-93FD-7527C49EE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3205B7-27AE-41CF-850C-67C09F2DC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C3580A-546E-4E9B-8C3A-A73FB24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7F3C-0760-49B7-A084-8D06E2139AF1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5B3A62-A7C7-4691-B8A7-8F4C9D18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E10AFB-12FB-4F2D-B576-89432E05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0F76-62C9-41B8-9C06-E89A7D28A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32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4C6C78-BF78-4FF8-8082-BF862D57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DD40EB-E332-4BA5-83B1-84FC0E12E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51438E-DB5E-4D50-BB04-C5C587F52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8870D68-2B65-4526-B044-0F3006117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CB85CC-A874-46D0-A29A-1FBB3B46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A628CD9-065D-4A5B-86DC-72632F74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7F3C-0760-49B7-A084-8D06E2139AF1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7484DD1-37E5-4F44-BB23-CB3A94E7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34C1ED-1B25-4BD2-B080-FCF36348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0F76-62C9-41B8-9C06-E89A7D28A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6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CF946E-E2EC-4BDF-AEDD-4D860AC4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24CB29-A477-4384-B86C-B7D751C1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7F3C-0760-49B7-A084-8D06E2139AF1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D6B9036-C2ED-459C-8CEA-8CF3083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46C35E-3061-4300-A9B4-CC1FB679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0F76-62C9-41B8-9C06-E89A7D28A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44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49740AD-A170-4E05-B1B2-0E777DF0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7F3C-0760-49B7-A084-8D06E2139AF1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4643795-58FC-4F38-AAD0-05102AC9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E7166C-7833-4576-AA00-4AB2E6A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0F76-62C9-41B8-9C06-E89A7D28A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89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257A0F-547B-40DE-85BC-6B8D985C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196AA3-D4E4-49B6-AE93-1E410ADA6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D58B01-BAE3-4538-8965-2F462DD48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0F3105-87F8-49EB-B7EE-DFA5179E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7F3C-0760-49B7-A084-8D06E2139AF1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EB02FE-225B-4669-B617-32B1DB2F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84BE68-8161-4E04-A8BE-4B28EA71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0F76-62C9-41B8-9C06-E89A7D28A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96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03DC5E-3878-476D-A73A-C539E3E9B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BD964B0-24C0-48DB-988A-53BBACE2E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A847F8E-C756-478D-A677-6208615DF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261772-6B10-4C61-AEDB-FB203B89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7F3C-0760-49B7-A084-8D06E2139AF1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B11D1C-F85B-4DD0-A35E-34821AE3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1A1AD7-2F22-4064-A149-BD4BAD5E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0F76-62C9-41B8-9C06-E89A7D28A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92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DE1C894-9657-4E29-948A-366A9F4C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7636CC-9D86-4F22-A7BA-58255B235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F4787-D2F3-4CF8-807F-5451C7471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7F3C-0760-49B7-A084-8D06E2139AF1}" type="datetimeFigureOut">
              <a:rPr kumimoji="1" lang="ja-JP" altLang="en-US" smtClean="0"/>
              <a:t>2023/4/30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FEE44D-4C1E-4E81-9B03-2416083F1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A6DC8E-AF10-4F19-98EA-ADA903778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0F76-62C9-41B8-9C06-E89A7D28A2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49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C5197F-28D1-4562-B745-E7EE350C783D}"/>
              </a:ext>
            </a:extLst>
          </p:cNvPr>
          <p:cNvSpPr txBox="1">
            <a:spLocks/>
          </p:cNvSpPr>
          <p:nvPr/>
        </p:nvSpPr>
        <p:spPr>
          <a:xfrm>
            <a:off x="986790" y="84518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+mn-ea"/>
                <a:ea typeface="+mn-ea"/>
              </a:rPr>
              <a:t>ハートビートメソッド　練習方法</a:t>
            </a:r>
          </a:p>
        </p:txBody>
      </p:sp>
    </p:spTree>
    <p:extLst>
      <p:ext uri="{BB962C8B-B14F-4D97-AF65-F5344CB8AC3E}">
        <p14:creationId xmlns:p14="http://schemas.microsoft.com/office/powerpoint/2010/main" val="295367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8BAB81C-189C-4E96-BF08-28D888399ED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30570" y="2228849"/>
            <a:ext cx="6113780" cy="3793331"/>
          </a:xfrm>
          <a:prstGeom prst="rect">
            <a:avLst/>
          </a:prstGeom>
        </p:spPr>
      </p:pic>
      <p:pic>
        <p:nvPicPr>
          <p:cNvPr id="4" name="ロンドンブリッジ">
            <a:hlinkClick r:id="" action="ppaction://media"/>
            <a:extLst>
              <a:ext uri="{FF2B5EF4-FFF2-40B4-BE49-F238E27FC236}">
                <a16:creationId xmlns:a16="http://schemas.microsoft.com/office/drawing/2014/main" id="{552F75FD-D725-4080-8100-A544DFBDAA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6415" y="297180"/>
            <a:ext cx="487363" cy="55149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652497-2F8A-47BE-A9F5-CDC9155354F3}"/>
              </a:ext>
            </a:extLst>
          </p:cNvPr>
          <p:cNvSpPr txBox="1"/>
          <p:nvPr/>
        </p:nvSpPr>
        <p:spPr>
          <a:xfrm>
            <a:off x="982980" y="572929"/>
            <a:ext cx="47035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London </a:t>
            </a:r>
            <a:r>
              <a:rPr kumimoji="1" lang="en-US" altLang="ja-JP" sz="2400" b="1" dirty="0"/>
              <a:t>bridge is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falling </a:t>
            </a:r>
            <a:r>
              <a:rPr kumimoji="1" lang="en-US" altLang="ja-JP" sz="2400" b="1" dirty="0"/>
              <a:t>down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</a:t>
            </a:r>
          </a:p>
          <a:p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b="1" dirty="0">
                <a:solidFill>
                  <a:srgbClr val="FF0000"/>
                </a:solidFill>
              </a:rPr>
              <a:t>f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alling </a:t>
            </a:r>
            <a:r>
              <a:rPr kumimoji="1" lang="en-US" altLang="ja-JP" sz="2400" b="1" dirty="0"/>
              <a:t>down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 falling </a:t>
            </a:r>
            <a:r>
              <a:rPr kumimoji="1" lang="en-US" altLang="ja-JP" sz="2400" b="1" dirty="0"/>
              <a:t>down</a:t>
            </a:r>
          </a:p>
          <a:p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b="1" dirty="0">
                <a:solidFill>
                  <a:srgbClr val="FF0000"/>
                </a:solidFill>
              </a:rPr>
              <a:t>London </a:t>
            </a:r>
            <a:r>
              <a:rPr lang="en-US" altLang="ja-JP" sz="2400" b="1" dirty="0"/>
              <a:t>bridge is </a:t>
            </a:r>
            <a:r>
              <a:rPr lang="en-US" altLang="ja-JP" sz="2400" b="1" dirty="0">
                <a:solidFill>
                  <a:srgbClr val="FF0000"/>
                </a:solidFill>
              </a:rPr>
              <a:t>falling </a:t>
            </a:r>
            <a:r>
              <a:rPr lang="en-US" altLang="ja-JP" sz="2400" b="1" dirty="0"/>
              <a:t>down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</a:p>
          <a:p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b="1" dirty="0">
                <a:solidFill>
                  <a:srgbClr val="FF0000"/>
                </a:solidFill>
              </a:rPr>
              <a:t>My </a:t>
            </a:r>
            <a:r>
              <a:rPr lang="en-US" altLang="ja-JP" sz="2400" b="1" dirty="0"/>
              <a:t>faire</a:t>
            </a:r>
            <a:r>
              <a:rPr lang="en-US" altLang="ja-JP" sz="2400" b="1" dirty="0">
                <a:solidFill>
                  <a:srgbClr val="FF0000"/>
                </a:solidFill>
              </a:rPr>
              <a:t> lady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6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8BAB81C-189C-4E96-BF08-28D888399ED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53480" y="2228849"/>
            <a:ext cx="6113780" cy="379333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CBD44C1-B05B-4C53-A917-7097598804E9}"/>
              </a:ext>
            </a:extLst>
          </p:cNvPr>
          <p:cNvSpPr/>
          <p:nvPr/>
        </p:nvSpPr>
        <p:spPr>
          <a:xfrm>
            <a:off x="0" y="981402"/>
            <a:ext cx="74752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ja-JP" sz="40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1, I </a:t>
            </a:r>
            <a:r>
              <a:rPr lang="en-US" altLang="ja-JP" sz="40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gave</a:t>
            </a:r>
            <a:r>
              <a:rPr lang="en-US" altLang="ja-JP" sz="40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 her </a:t>
            </a:r>
            <a:r>
              <a:rPr lang="en-US" altLang="ja-JP" sz="40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socks</a:t>
            </a:r>
            <a:r>
              <a:rPr lang="en-US" altLang="ja-JP" sz="40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.</a:t>
            </a:r>
            <a:endParaRPr lang="ja-JP" altLang="ja-JP" sz="4000" b="1" kern="100" dirty="0">
              <a:latin typeface="Yu Gothic Medium" panose="020B0500000000000000" pitchFamily="50" charset="-128"/>
              <a:ea typeface="Yu Gothic Medium" panose="020B0500000000000000" pitchFamily="50" charset="-128"/>
              <a:cs typeface="Times New Roman" panose="02020603050405020304" pitchFamily="18" charset="0"/>
            </a:endParaRPr>
          </a:p>
          <a:p>
            <a:pPr indent="200025" algn="just">
              <a:spcAft>
                <a:spcPts val="0"/>
              </a:spcAft>
            </a:pPr>
            <a:r>
              <a:rPr lang="en-US" altLang="ja-JP" sz="40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 2, I </a:t>
            </a:r>
            <a:r>
              <a:rPr lang="en-US" altLang="ja-JP" sz="40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gave</a:t>
            </a:r>
            <a:r>
              <a:rPr lang="en-US" altLang="ja-JP" sz="40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 her the </a:t>
            </a:r>
            <a:r>
              <a:rPr lang="en-US" altLang="ja-JP" sz="40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socks</a:t>
            </a:r>
            <a:r>
              <a:rPr lang="en-US" altLang="ja-JP" sz="40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. </a:t>
            </a:r>
            <a:endParaRPr lang="ja-JP" altLang="ja-JP" sz="4000" b="1" kern="100" dirty="0">
              <a:latin typeface="Yu Gothic Medium" panose="020B0500000000000000" pitchFamily="50" charset="-128"/>
              <a:ea typeface="Yu Gothic Medium" panose="020B0500000000000000" pitchFamily="50" charset="-128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ja-JP" sz="40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3, I </a:t>
            </a:r>
            <a:r>
              <a:rPr lang="en-US" altLang="ja-JP" sz="40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gave</a:t>
            </a:r>
            <a:r>
              <a:rPr lang="en-US" altLang="ja-JP" sz="40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 her other </a:t>
            </a:r>
            <a:r>
              <a:rPr lang="en-US" altLang="ja-JP" sz="40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socks</a:t>
            </a:r>
            <a:r>
              <a:rPr lang="en-US" altLang="ja-JP" sz="40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. </a:t>
            </a:r>
            <a:endParaRPr lang="ja-JP" altLang="ja-JP" sz="4000" b="1" kern="100" dirty="0">
              <a:latin typeface="Yu Gothic Medium" panose="020B0500000000000000" pitchFamily="50" charset="-128"/>
              <a:ea typeface="Yu Gothic Medium" panose="020B0500000000000000" pitchFamily="50" charset="-128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ja-JP" sz="40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4, I </a:t>
            </a:r>
            <a:r>
              <a:rPr lang="en-US" altLang="ja-JP" sz="40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gave</a:t>
            </a:r>
            <a:r>
              <a:rPr lang="en-US" altLang="ja-JP" sz="40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 her a pair of </a:t>
            </a:r>
            <a:r>
              <a:rPr lang="en-US" altLang="ja-JP" sz="40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socks</a:t>
            </a:r>
            <a:r>
              <a:rPr lang="en-US" altLang="ja-JP" sz="40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. </a:t>
            </a:r>
            <a:endParaRPr lang="ja-JP" altLang="ja-JP" sz="4000" b="1" kern="100" dirty="0">
              <a:latin typeface="Yu Gothic Medium" panose="020B0500000000000000" pitchFamily="50" charset="-128"/>
              <a:ea typeface="Yu Gothic Medium" panose="020B0500000000000000" pitchFamily="50" charset="-128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ja-JP" sz="44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altLang="ja-JP" sz="44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I gave her socks">
            <a:hlinkClick r:id="" action="ppaction://media"/>
            <a:extLst>
              <a:ext uri="{FF2B5EF4-FFF2-40B4-BE49-F238E27FC236}">
                <a16:creationId xmlns:a16="http://schemas.microsoft.com/office/drawing/2014/main" id="{6B70BD07-160B-472E-913B-7157ACBD5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5025" y="4940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8BAB81C-189C-4E96-BF08-28D888399ED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53480" y="2228849"/>
            <a:ext cx="6113780" cy="379333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5ADC0FD-0924-422B-8A19-FB75E155C78A}"/>
              </a:ext>
            </a:extLst>
          </p:cNvPr>
          <p:cNvSpPr/>
          <p:nvPr/>
        </p:nvSpPr>
        <p:spPr>
          <a:xfrm>
            <a:off x="624840" y="411480"/>
            <a:ext cx="69989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en-US" altLang="ja-JP" sz="32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1.They </a:t>
            </a:r>
            <a:r>
              <a:rPr lang="en-US" altLang="ja-JP" sz="32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bought</a:t>
            </a:r>
            <a:r>
              <a:rPr lang="en-US" altLang="ja-JP" sz="32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 the </a:t>
            </a:r>
            <a:r>
              <a:rPr lang="en-US" altLang="ja-JP" sz="32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books</a:t>
            </a:r>
            <a:r>
              <a:rPr lang="en-US" altLang="ja-JP" sz="32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 .</a:t>
            </a:r>
            <a:endParaRPr lang="ja-JP" altLang="ja-JP" sz="3200" b="1" kern="100" dirty="0">
              <a:latin typeface="Yu Gothic Medium" panose="020B0500000000000000" pitchFamily="50" charset="-128"/>
              <a:ea typeface="Yu Gothic Medium" panose="020B0500000000000000" pitchFamily="50" charset="-128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en-US" altLang="ja-JP" sz="32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2.They </a:t>
            </a:r>
            <a:r>
              <a:rPr lang="en-US" altLang="ja-JP" sz="32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bought</a:t>
            </a:r>
            <a:r>
              <a:rPr lang="en-US" altLang="ja-JP" sz="32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 up the </a:t>
            </a:r>
            <a:r>
              <a:rPr lang="en-US" altLang="ja-JP" sz="32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books</a:t>
            </a:r>
            <a:r>
              <a:rPr lang="en-US" altLang="ja-JP" sz="32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. </a:t>
            </a:r>
            <a:endParaRPr lang="ja-JP" altLang="ja-JP" sz="3200" b="1" kern="100" dirty="0">
              <a:latin typeface="Yu Gothic Medium" panose="020B0500000000000000" pitchFamily="50" charset="-128"/>
              <a:ea typeface="Yu Gothic Medium" panose="020B0500000000000000" pitchFamily="50" charset="-128"/>
              <a:cs typeface="Times New Roman" panose="02020603050405020304" pitchFamily="18" charset="0"/>
            </a:endParaRPr>
          </a:p>
          <a:p>
            <a:pPr indent="133350" algn="just">
              <a:spcAft>
                <a:spcPts val="0"/>
              </a:spcAft>
            </a:pPr>
            <a:r>
              <a:rPr lang="en-US" altLang="ja-JP" sz="32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  3.They </a:t>
            </a:r>
            <a:r>
              <a:rPr lang="en-US" altLang="ja-JP" sz="32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bought</a:t>
            </a:r>
            <a:r>
              <a:rPr lang="en-US" altLang="ja-JP" sz="32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 up all the </a:t>
            </a:r>
            <a:r>
              <a:rPr lang="en-US" altLang="ja-JP" sz="32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books</a:t>
            </a:r>
            <a:r>
              <a:rPr lang="en-US" altLang="ja-JP" sz="32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.</a:t>
            </a:r>
            <a:endParaRPr lang="ja-JP" altLang="ja-JP" sz="3200" b="1" kern="100" dirty="0">
              <a:solidFill>
                <a:srgbClr val="FF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cs typeface="Times New Roman" panose="02020603050405020304" pitchFamily="18" charset="0"/>
            </a:endParaRPr>
          </a:p>
          <a:p>
            <a:pPr indent="200025" algn="just">
              <a:spcAft>
                <a:spcPts val="0"/>
              </a:spcAft>
            </a:pPr>
            <a:r>
              <a:rPr lang="en-US" altLang="ja-JP" sz="32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 4.They </a:t>
            </a:r>
            <a:r>
              <a:rPr lang="en-US" altLang="ja-JP" sz="32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bought</a:t>
            </a:r>
            <a:r>
              <a:rPr lang="en-US" altLang="ja-JP" sz="32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 up all of the</a:t>
            </a:r>
          </a:p>
          <a:p>
            <a:pPr indent="200025" algn="just">
              <a:spcAft>
                <a:spcPts val="0"/>
              </a:spcAft>
            </a:pPr>
            <a:r>
              <a:rPr lang="en-US" altLang="ja-JP" sz="32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     </a:t>
            </a:r>
            <a:r>
              <a:rPr lang="en-US" altLang="ja-JP" sz="3200" b="1" kern="100" dirty="0">
                <a:solidFill>
                  <a:srgbClr val="FF0000"/>
                </a:solidFill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books</a:t>
            </a:r>
            <a:r>
              <a:rPr lang="en-US" altLang="ja-JP" sz="3200" b="1" kern="100" dirty="0">
                <a:latin typeface="Yu Gothic Medium" panose="020B0500000000000000" pitchFamily="50" charset="-128"/>
                <a:ea typeface="Yu Gothic Medium" panose="020B0500000000000000" pitchFamily="50" charset="-128"/>
                <a:cs typeface="Times New Roman" panose="02020603050405020304" pitchFamily="18" charset="0"/>
              </a:rPr>
              <a:t>.</a:t>
            </a:r>
            <a:endParaRPr lang="ja-JP" altLang="ja-JP" sz="3200" b="1" kern="100" dirty="0">
              <a:solidFill>
                <a:srgbClr val="FF0000"/>
              </a:solidFill>
              <a:latin typeface="Yu Gothic Medium" panose="020B0500000000000000" pitchFamily="50" charset="-128"/>
              <a:ea typeface="Yu Gothic Medium" panose="020B05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they bought">
            <a:hlinkClick r:id="" action="ppaction://media"/>
            <a:extLst>
              <a:ext uri="{FF2B5EF4-FFF2-40B4-BE49-F238E27FC236}">
                <a16:creationId xmlns:a16="http://schemas.microsoft.com/office/drawing/2014/main" id="{C9E227D0-781D-46F5-9E79-7658EC7AB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9295" y="5891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93</Words>
  <Application>Microsoft Office PowerPoint</Application>
  <PresentationFormat>ワイド画面</PresentationFormat>
  <Paragraphs>18</Paragraphs>
  <Slides>4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Yu Gothic Medium</vt:lpstr>
      <vt:lpstr>游ゴシック</vt:lpstr>
      <vt:lpstr>游ゴシック Light</vt:lpstr>
      <vt:lpstr>游明朝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東畠　信男</dc:creator>
  <cp:lastModifiedBy>東畠　信男</cp:lastModifiedBy>
  <cp:revision>9</cp:revision>
  <dcterms:created xsi:type="dcterms:W3CDTF">2023-04-30T11:45:23Z</dcterms:created>
  <dcterms:modified xsi:type="dcterms:W3CDTF">2023-05-01T07:32:54Z</dcterms:modified>
</cp:coreProperties>
</file>